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0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2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32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91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38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498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02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39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24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80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42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41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62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60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2" y="552450"/>
            <a:ext cx="10600267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06769" y="1577981"/>
            <a:ext cx="9988062" cy="293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IN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C drive – create a folder named ‘data’, then create a subfolder named ‘</a:t>
            </a:r>
            <a:r>
              <a:rPr lang="en-IN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is an essential part as all the logs and activities of </a:t>
            </a:r>
            <a:r>
              <a:rPr lang="en-IN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stored </a:t>
            </a:r>
            <a:r>
              <a:rPr lang="en-IN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en-IN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5000"/>
              </a:lnSpc>
              <a:spcAft>
                <a:spcPts val="800"/>
              </a:spcAft>
            </a:pPr>
            <a:endParaRPr lang="en-IN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IN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C:\Program Files\</a:t>
            </a:r>
            <a:r>
              <a:rPr lang="en-IN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\Server\6.0\bin and open PowerShell window by (shift + right click) – show more options – open a PowerShell window here.(Windows 11)</a:t>
            </a:r>
          </a:p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./mongod.exe 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will run the </a:t>
            </a:r>
            <a:r>
              <a:rPr lang="en-IN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 instance.</a:t>
            </a:r>
          </a:p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IN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Start – type </a:t>
            </a:r>
            <a:r>
              <a:rPr lang="en-IN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mongoDBCompass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connect with the instance ‘</a:t>
            </a:r>
            <a:r>
              <a:rPr lang="en-IN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://localhost:27017’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96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6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09650"/>
            <a:ext cx="857250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0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304800"/>
            <a:ext cx="11176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1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82" y="876300"/>
            <a:ext cx="846666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7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82" y="1428750"/>
            <a:ext cx="7958667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7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82" y="933450"/>
            <a:ext cx="9685867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6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2" y="381000"/>
            <a:ext cx="10498667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0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19150"/>
            <a:ext cx="9429749" cy="53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6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82</Words>
  <Application>Microsoft Office PowerPoint</Application>
  <PresentationFormat>Widescreen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Datamites</dc:creator>
  <cp:lastModifiedBy>Datamites</cp:lastModifiedBy>
  <cp:revision>11</cp:revision>
  <dcterms:created xsi:type="dcterms:W3CDTF">2023-08-13T12:40:31Z</dcterms:created>
  <dcterms:modified xsi:type="dcterms:W3CDTF">2023-08-13T14:13:43Z</dcterms:modified>
</cp:coreProperties>
</file>